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61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88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61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88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LibreOffice/25.2.3.2$Linux_X86_64 LibreOffice_project/bbb074479178df812d175f709636b368952c2ce3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cp:revision>0</cp:revision>
  <dc:subject/>
  <dc:title/>
</cp:coreProperties>
</file>